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2" r:id="rId5"/>
    <p:sldId id="263" r:id="rId6"/>
    <p:sldId id="283" r:id="rId7"/>
    <p:sldId id="284" r:id="rId8"/>
    <p:sldId id="259" r:id="rId9"/>
    <p:sldId id="275" r:id="rId10"/>
    <p:sldId id="285" r:id="rId11"/>
    <p:sldId id="258" r:id="rId12"/>
    <p:sldId id="276" r:id="rId13"/>
    <p:sldId id="280" r:id="rId14"/>
    <p:sldId id="274" r:id="rId15"/>
    <p:sldId id="278" r:id="rId16"/>
    <p:sldId id="279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1657" autoAdjust="0"/>
  </p:normalViewPr>
  <p:slideViewPr>
    <p:cSldViewPr snapToGrid="0">
      <p:cViewPr varScale="1">
        <p:scale>
          <a:sx n="106" d="100"/>
          <a:sy n="106" d="100"/>
        </p:scale>
        <p:origin x="7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Camila Pereyra" userId="d845e14f-0275-4180-9126-9822cc65e4d6" providerId="ADAL" clId="{B3AE0D6A-F244-46DF-82DF-57A50B748D83}"/>
    <pc:docChg chg="custSel modSld">
      <pc:chgData name="DSA - Camila Pereyra" userId="d845e14f-0275-4180-9126-9822cc65e4d6" providerId="ADAL" clId="{B3AE0D6A-F244-46DF-82DF-57A50B748D83}" dt="2023-02-02T17:25:10.906" v="85" actId="20577"/>
      <pc:docMkLst>
        <pc:docMk/>
      </pc:docMkLst>
      <pc:sldChg chg="modSp mod">
        <pc:chgData name="DSA - Camila Pereyra" userId="d845e14f-0275-4180-9126-9822cc65e4d6" providerId="ADAL" clId="{B3AE0D6A-F244-46DF-82DF-57A50B748D83}" dt="2023-02-02T17:00:48.314" v="1" actId="20577"/>
        <pc:sldMkLst>
          <pc:docMk/>
          <pc:sldMk cId="159001644" sldId="256"/>
        </pc:sldMkLst>
        <pc:spChg chg="mod">
          <ac:chgData name="DSA - Camila Pereyra" userId="d845e14f-0275-4180-9126-9822cc65e4d6" providerId="ADAL" clId="{B3AE0D6A-F244-46DF-82DF-57A50B748D83}" dt="2023-02-02T17:00:48.314" v="1" actId="20577"/>
          <ac:spMkLst>
            <pc:docMk/>
            <pc:sldMk cId="159001644" sldId="256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05:55.345" v="12" actId="790"/>
        <pc:sldMkLst>
          <pc:docMk/>
          <pc:sldMk cId="8789614" sldId="257"/>
        </pc:sldMkLst>
        <pc:spChg chg="mod">
          <ac:chgData name="DSA - Camila Pereyra" userId="d845e14f-0275-4180-9126-9822cc65e4d6" providerId="ADAL" clId="{B3AE0D6A-F244-46DF-82DF-57A50B748D83}" dt="2023-02-02T17:05:55.345" v="12" actId="790"/>
          <ac:spMkLst>
            <pc:docMk/>
            <pc:sldMk cId="8789614" sldId="257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14:29.670" v="70" actId="20577"/>
        <pc:sldMkLst>
          <pc:docMk/>
          <pc:sldMk cId="55172722" sldId="258"/>
        </pc:sldMkLst>
        <pc:spChg chg="mod">
          <ac:chgData name="DSA - Camila Pereyra" userId="d845e14f-0275-4180-9126-9822cc65e4d6" providerId="ADAL" clId="{B3AE0D6A-F244-46DF-82DF-57A50B748D83}" dt="2023-02-02T17:14:29.670" v="70" actId="20577"/>
          <ac:spMkLst>
            <pc:docMk/>
            <pc:sldMk cId="55172722" sldId="258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09:51.705" v="36" actId="20577"/>
        <pc:sldMkLst>
          <pc:docMk/>
          <pc:sldMk cId="1780267970" sldId="262"/>
        </pc:sldMkLst>
        <pc:spChg chg="mod">
          <ac:chgData name="DSA - Camila Pereyra" userId="d845e14f-0275-4180-9126-9822cc65e4d6" providerId="ADAL" clId="{B3AE0D6A-F244-46DF-82DF-57A50B748D83}" dt="2023-02-02T17:09:51.705" v="36" actId="20577"/>
          <ac:spMkLst>
            <pc:docMk/>
            <pc:sldMk cId="1780267970" sldId="262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09:59.834" v="37" actId="6549"/>
        <pc:sldMkLst>
          <pc:docMk/>
          <pc:sldMk cId="4025347217" sldId="263"/>
        </pc:sldMkLst>
        <pc:spChg chg="mod">
          <ac:chgData name="DSA - Camila Pereyra" userId="d845e14f-0275-4180-9126-9822cc65e4d6" providerId="ADAL" clId="{B3AE0D6A-F244-46DF-82DF-57A50B748D83}" dt="2023-02-02T17:09:59.834" v="37" actId="6549"/>
          <ac:spMkLst>
            <pc:docMk/>
            <pc:sldMk cId="4025347217" sldId="263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08:54.941" v="25" actId="20577"/>
        <pc:sldMkLst>
          <pc:docMk/>
          <pc:sldMk cId="2335193227" sldId="264"/>
        </pc:sldMkLst>
        <pc:spChg chg="mod">
          <ac:chgData name="DSA - Camila Pereyra" userId="d845e14f-0275-4180-9126-9822cc65e4d6" providerId="ADAL" clId="{B3AE0D6A-F244-46DF-82DF-57A50B748D83}" dt="2023-02-02T17:08:54.941" v="25" actId="20577"/>
          <ac:spMkLst>
            <pc:docMk/>
            <pc:sldMk cId="2335193227" sldId="264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24:47.677" v="82" actId="20577"/>
        <pc:sldMkLst>
          <pc:docMk/>
          <pc:sldMk cId="483287017" sldId="274"/>
        </pc:sldMkLst>
        <pc:spChg chg="mod">
          <ac:chgData name="DSA - Camila Pereyra" userId="d845e14f-0275-4180-9126-9822cc65e4d6" providerId="ADAL" clId="{B3AE0D6A-F244-46DF-82DF-57A50B748D83}" dt="2023-02-02T17:24:47.677" v="82" actId="20577"/>
          <ac:spMkLst>
            <pc:docMk/>
            <pc:sldMk cId="483287017" sldId="274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12:00.158" v="49" actId="20577"/>
        <pc:sldMkLst>
          <pc:docMk/>
          <pc:sldMk cId="2231976808" sldId="275"/>
        </pc:sldMkLst>
        <pc:spChg chg="mod">
          <ac:chgData name="DSA - Camila Pereyra" userId="d845e14f-0275-4180-9126-9822cc65e4d6" providerId="ADAL" clId="{B3AE0D6A-F244-46DF-82DF-57A50B748D83}" dt="2023-02-02T17:12:00.158" v="49" actId="20577"/>
          <ac:spMkLst>
            <pc:docMk/>
            <pc:sldMk cId="2231976808" sldId="275"/>
            <ac:spMk id="5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14:57.803" v="71" actId="20577"/>
        <pc:sldMkLst>
          <pc:docMk/>
          <pc:sldMk cId="34104315" sldId="276"/>
        </pc:sldMkLst>
        <pc:spChg chg="mod">
          <ac:chgData name="DSA - Camila Pereyra" userId="d845e14f-0275-4180-9126-9822cc65e4d6" providerId="ADAL" clId="{B3AE0D6A-F244-46DF-82DF-57A50B748D83}" dt="2023-02-02T17:14:57.803" v="71" actId="20577"/>
          <ac:spMkLst>
            <pc:docMk/>
            <pc:sldMk cId="34104315" sldId="276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25:10.906" v="85" actId="20577"/>
        <pc:sldMkLst>
          <pc:docMk/>
          <pc:sldMk cId="2162978263" sldId="278"/>
        </pc:sldMkLst>
        <pc:spChg chg="mod">
          <ac:chgData name="DSA - Camila Pereyra" userId="d845e14f-0275-4180-9126-9822cc65e4d6" providerId="ADAL" clId="{B3AE0D6A-F244-46DF-82DF-57A50B748D83}" dt="2023-02-02T17:25:10.906" v="85" actId="20577"/>
          <ac:spMkLst>
            <pc:docMk/>
            <pc:sldMk cId="2162978263" sldId="278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16:03.078" v="78" actId="790"/>
        <pc:sldMkLst>
          <pc:docMk/>
          <pc:sldMk cId="1450031021" sldId="280"/>
        </pc:sldMkLst>
        <pc:spChg chg="mod">
          <ac:chgData name="DSA - Camila Pereyra" userId="d845e14f-0275-4180-9126-9822cc65e4d6" providerId="ADAL" clId="{B3AE0D6A-F244-46DF-82DF-57A50B748D83}" dt="2023-02-02T17:16:03.078" v="78" actId="790"/>
          <ac:spMkLst>
            <pc:docMk/>
            <pc:sldMk cId="1450031021" sldId="280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11:11.199" v="44" actId="20577"/>
        <pc:sldMkLst>
          <pc:docMk/>
          <pc:sldMk cId="1386594453" sldId="284"/>
        </pc:sldMkLst>
        <pc:spChg chg="mod">
          <ac:chgData name="DSA - Camila Pereyra" userId="d845e14f-0275-4180-9126-9822cc65e4d6" providerId="ADAL" clId="{B3AE0D6A-F244-46DF-82DF-57A50B748D83}" dt="2023-02-02T17:11:11.199" v="44" actId="20577"/>
          <ac:spMkLst>
            <pc:docMk/>
            <pc:sldMk cId="1386594453" sldId="284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B3AE0D6A-F244-46DF-82DF-57A50B748D83}" dt="2023-02-02T17:14:12.673" v="66" actId="20577"/>
        <pc:sldMkLst>
          <pc:docMk/>
          <pc:sldMk cId="692850405" sldId="285"/>
        </pc:sldMkLst>
        <pc:spChg chg="mod">
          <ac:chgData name="DSA - Camila Pereyra" userId="d845e14f-0275-4180-9126-9822cc65e4d6" providerId="ADAL" clId="{B3AE0D6A-F244-46DF-82DF-57A50B748D83}" dt="2023-02-02T17:14:12.673" v="66" actId="20577"/>
          <ac:spMkLst>
            <pc:docMk/>
            <pc:sldMk cId="692850405" sldId="285"/>
            <ac:spMk id="5" creationId="{00000000-0000-0000-0000-000000000000}"/>
          </ac:spMkLst>
        </pc:spChg>
      </pc:sldChg>
    </pc:docChg>
  </pc:docChgLst>
  <pc:docChgLst>
    <pc:chgData name="DSA - Beatriz Ozorio" userId="073f1caa-c851-4470-85c4-4d504c612eb8" providerId="ADAL" clId="{0329C28B-C803-43CB-8DF5-9BEDDB31B469}"/>
    <pc:docChg chg="custSel modSld">
      <pc:chgData name="DSA - Beatriz Ozorio" userId="073f1caa-c851-4470-85c4-4d504c612eb8" providerId="ADAL" clId="{0329C28B-C803-43CB-8DF5-9BEDDB31B469}" dt="2023-01-30T14:56:22.635" v="27" actId="6549"/>
      <pc:docMkLst>
        <pc:docMk/>
      </pc:docMkLst>
      <pc:sldChg chg="modSp mod">
        <pc:chgData name="DSA - Beatriz Ozorio" userId="073f1caa-c851-4470-85c4-4d504c612eb8" providerId="ADAL" clId="{0329C28B-C803-43CB-8DF5-9BEDDB31B469}" dt="2023-01-30T14:54:02.987" v="19" actId="20577"/>
        <pc:sldMkLst>
          <pc:docMk/>
          <pc:sldMk cId="55172722" sldId="258"/>
        </pc:sldMkLst>
        <pc:spChg chg="mod">
          <ac:chgData name="DSA - Beatriz Ozorio" userId="073f1caa-c851-4470-85c4-4d504c612eb8" providerId="ADAL" clId="{0329C28B-C803-43CB-8DF5-9BEDDB31B469}" dt="2023-01-30T14:54:02.987" v="19" actId="20577"/>
          <ac:spMkLst>
            <pc:docMk/>
            <pc:sldMk cId="55172722" sldId="258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5:53.002" v="25" actId="6549"/>
        <pc:sldMkLst>
          <pc:docMk/>
          <pc:sldMk cId="483287017" sldId="274"/>
        </pc:sldMkLst>
        <pc:spChg chg="mod">
          <ac:chgData name="DSA - Beatriz Ozorio" userId="073f1caa-c851-4470-85c4-4d504c612eb8" providerId="ADAL" clId="{0329C28B-C803-43CB-8DF5-9BEDDB31B469}" dt="2023-01-30T14:55:53.002" v="25" actId="6549"/>
          <ac:spMkLst>
            <pc:docMk/>
            <pc:sldMk cId="483287017" sldId="274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2:32.990" v="6" actId="20577"/>
        <pc:sldMkLst>
          <pc:docMk/>
          <pc:sldMk cId="2231976808" sldId="275"/>
        </pc:sldMkLst>
        <pc:spChg chg="mod">
          <ac:chgData name="DSA - Beatriz Ozorio" userId="073f1caa-c851-4470-85c4-4d504c612eb8" providerId="ADAL" clId="{0329C28B-C803-43CB-8DF5-9BEDDB31B469}" dt="2023-01-30T14:52:32.990" v="6" actId="20577"/>
          <ac:spMkLst>
            <pc:docMk/>
            <pc:sldMk cId="2231976808" sldId="275"/>
            <ac:spMk id="5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6:22.635" v="27" actId="6549"/>
        <pc:sldMkLst>
          <pc:docMk/>
          <pc:sldMk cId="2162978263" sldId="278"/>
        </pc:sldMkLst>
        <pc:spChg chg="mod">
          <ac:chgData name="DSA - Beatriz Ozorio" userId="073f1caa-c851-4470-85c4-4d504c612eb8" providerId="ADAL" clId="{0329C28B-C803-43CB-8DF5-9BEDDB31B469}" dt="2023-01-30T14:56:22.635" v="27" actId="6549"/>
          <ac:spMkLst>
            <pc:docMk/>
            <pc:sldMk cId="2162978263" sldId="278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5:14.297" v="23" actId="313"/>
        <pc:sldMkLst>
          <pc:docMk/>
          <pc:sldMk cId="1450031021" sldId="280"/>
        </pc:sldMkLst>
        <pc:spChg chg="mod">
          <ac:chgData name="DSA - Beatriz Ozorio" userId="073f1caa-c851-4470-85c4-4d504c612eb8" providerId="ADAL" clId="{0329C28B-C803-43CB-8DF5-9BEDDB31B469}" dt="2023-01-30T14:55:14.297" v="23" actId="313"/>
          <ac:spMkLst>
            <pc:docMk/>
            <pc:sldMk cId="1450031021" sldId="280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3:20.796" v="13" actId="20577"/>
        <pc:sldMkLst>
          <pc:docMk/>
          <pc:sldMk cId="692850405" sldId="285"/>
        </pc:sldMkLst>
        <pc:spChg chg="mod">
          <ac:chgData name="DSA - Beatriz Ozorio" userId="073f1caa-c851-4470-85c4-4d504c612eb8" providerId="ADAL" clId="{0329C28B-C803-43CB-8DF5-9BEDDB31B469}" dt="2023-01-30T14:53:20.796" v="13" actId="20577"/>
          <ac:spMkLst>
            <pc:docMk/>
            <pc:sldMk cId="692850405" sldId="285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319281" y="4533953"/>
            <a:ext cx="3893028" cy="2030378"/>
          </a:xfrm>
        </p:spPr>
        <p:txBody>
          <a:bodyPr>
            <a:noAutofit/>
          </a:bodyPr>
          <a:lstStyle/>
          <a:p>
            <a:pPr algn="l"/>
            <a:r>
              <a:rPr lang="es-419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Día 4</a:t>
            </a:r>
          </a:p>
          <a:p>
            <a:pPr algn="l"/>
            <a:r>
              <a:rPr lang="es-E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puede cambiar las circunstancias</a:t>
            </a:r>
            <a:endParaRPr lang="es-419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/>
          <p:cNvSpPr>
            <a:spLocks noGrp="1"/>
          </p:cNvSpPr>
          <p:nvPr>
            <p:ph type="subTitle" idx="1"/>
          </p:nvPr>
        </p:nvSpPr>
        <p:spPr>
          <a:xfrm>
            <a:off x="905070" y="816265"/>
            <a:ext cx="9041363" cy="525313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200"/>
              </a:spcBef>
            </a:pP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mantener la esperanza y la perseverancia es una característica de las personas resilientes, y todos podemos desarrollar la resiliencia. Para eso debemos aprender a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 más flexibles y a adaptarnos.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Cambiar el pensamiento de siempre encontrar a un culpable y hacerse la víctima.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Enfocarnos más en la solución que en el problema.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Buscar apoyo en personas amigas.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Mantener el propósito de vida siempre en mente.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Mantener hábitos saludables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50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697852" y="659200"/>
            <a:ext cx="6870845" cy="54020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s-E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DIOS NO NOS ABANDONA  EN LA ADVERSIDAD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s-E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enemigo puede controlar la voluntad de las personas para que nos hagan mal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pero </a:t>
            </a:r>
            <a:r>
              <a:rPr lang="es-E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Señor trabaja en favor de quienes lo aman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032319" y="1245682"/>
            <a:ext cx="7951436" cy="4349233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Dios que José siempre eligió no lo desamparó. Transformó el infortunio de José en bendiciones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hizo algo bueno con las cosas malas. Él planeó usar esos acontecimientos para hacer crecer la confianza de José, para alimentar y salvar al mundo del hambre, y para atender a su propia familia, cuyos descendientes formarían la gran nación de Israel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04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18168" y="1268962"/>
            <a:ext cx="7812240" cy="458133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os ha sobrevenido ninguna tentación que no sea humana; pero fiel es Dios, que no os dejará ser tentados más de lo que podéis resistir, sino que dará también juntamente con la tentación la salida, para que podáis soportar</a:t>
            </a:r>
            <a:r>
              <a:rPr lang="pt-BR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  <a:p>
            <a:pPr>
              <a:lnSpc>
                <a:spcPct val="100000"/>
              </a:lnSpc>
            </a:pPr>
            <a:r>
              <a:rPr lang="es-419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 Corintios 10:13).</a:t>
            </a:r>
          </a:p>
          <a:p>
            <a:pPr>
              <a:lnSpc>
                <a:spcPct val="100000"/>
              </a:lnSpc>
            </a:pPr>
            <a:endParaRPr lang="pt-BR" sz="16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promesa es real para todos los que, como José, eligen confiar en el Señor y andar en sus caminos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50031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525214" y="1399881"/>
            <a:ext cx="7073677" cy="424513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Estas cosas os he hablado para que en mí tengáis paz. En el mundo tendréis aflicción; pero confiad,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s-ES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 HE VENCIDO AL MUNDO</a:t>
            </a:r>
            <a:r>
              <a:rPr lang="pt-BR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(Juan 16:33).</a:t>
            </a: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Elija ser fiel. José eligió honrar       a Dios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jamás dejó de honrar      a los que lo honran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83287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566414" y="749213"/>
            <a:ext cx="7128093" cy="45638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Nada como un día detrás del otro para observar cómo el Señor da vuelta la página de nuestra vida y, si es necesario, altera las circunstancias</a:t>
            </a: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419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“Yo elijo a Jesús”.</a:t>
            </a:r>
          </a:p>
        </p:txBody>
      </p:sp>
    </p:spTree>
    <p:extLst>
      <p:ext uri="{BB962C8B-B14F-4D97-AF65-F5344CB8AC3E}">
        <p14:creationId xmlns:p14="http://schemas.microsoft.com/office/powerpoint/2010/main" val="216297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04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32948" y="1640081"/>
            <a:ext cx="8784550" cy="443045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2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32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amor habiéndonos predestinado para ser adoptados hijos suyos por medio de Jesucristo, según el puro afecto de su voluntad</a:t>
            </a:r>
            <a:r>
              <a:rPr lang="pt-BR" sz="32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(Efesios 1:5).</a:t>
            </a:r>
          </a:p>
          <a:p>
            <a:pPr>
              <a:lnSpc>
                <a:spcPct val="100000"/>
              </a:lnSpc>
              <a:spcBef>
                <a:spcPts val="3600"/>
              </a:spcBef>
            </a:pP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somos destinados por Dios a ser sus hijos y a recibir la salvación, pero eso depende de si elegimos y aceptamos a Jesús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89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90422" y="1312445"/>
            <a:ext cx="8699821" cy="4369897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s-E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Adán y Eva desobedecieron a Dios en el Jardín del Edén, la voluntad humana quedó entregada el dominio de Satanás; desde entonces él ha estado obrando en nuestros deseos, conduciéndonos a hacer malas elecciones que nos llevan a la ruina y a manchar más y más las páginas de nuestra vida”</a:t>
            </a:r>
            <a:endParaRPr lang="pt-BR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(Elena de White, </a:t>
            </a:r>
            <a:r>
              <a:rPr lang="es-ES" sz="1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Mente, carácter y personalidad</a:t>
            </a:r>
            <a:r>
              <a:rPr lang="es-ES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t. 2, p. 712).</a:t>
            </a:r>
            <a:endParaRPr lang="pt-BR" sz="1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84966" y="1328693"/>
            <a:ext cx="9531849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buena noticia es que fuimos predestinados para la salvación y a ser hijos de Dios por medio de Cristo Jesús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sacrificio que Jesús hizo le da el derecho de decirle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Entregaos a mí; dadme esa voluntad; quitadla         del dominio de Satanás, y yo tomaré posesión            de ella; entonces podré obrar en vosotros para   querer y hacer mi beneplácito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1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(Elena de White, </a:t>
            </a:r>
            <a:r>
              <a:rPr lang="es-ES" sz="16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Mente, carácter y personalidad</a:t>
            </a:r>
            <a:r>
              <a:rPr lang="es-ES" sz="1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t. 2, p. 713).</a:t>
            </a:r>
            <a:endParaRPr lang="pt-BR" sz="1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761138" y="1306286"/>
            <a:ext cx="8511866" cy="48765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INJUSTICIAS Y ADVERSIDADES VIENEN PARA TODOS</a:t>
            </a: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</a:pPr>
            <a:endParaRPr lang="pt-BR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José amaba a Dios, pero enfrentó dificultades por las elecciones de otras personas y por las circunstancias adversas que se presentaron en su vida</a:t>
            </a:r>
            <a:r>
              <a:rPr lang="pt-BR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020393" y="1350833"/>
            <a:ext cx="8243281" cy="443045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Jacob amaba más a José, su voluntad era concederle privilegios mayores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realidad produjo mucho descontento     a sus diez hermanos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José era obediente, guardaba en su corazón todo lo que su padre decía, estaba lleno de simpatía y temía a Dios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86199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48859" y="1104759"/>
            <a:ext cx="8934691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ODIAR ES UNA ELECCIÓN</a:t>
            </a: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54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ERROR NO DEBE JUSTIFICAR OTRO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odio puede nacer cuando constantemente recibimos provocaciones, cuando nos sentimos indignados y cuando somos tratados injustamente. El odio se fortalece por la envidia, por el orgullo y por el egoísmo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6594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76543" y="1399981"/>
            <a:ext cx="8639058" cy="415290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plan para matar a José no continuó, pero ellos lo vendieron como esclavo a un grupo de mercaderes que iban a Egipto. Encadenado y caminando por el desierto con otros esclavos, comenzó un nuevo capítulo, lleno de inseguridad por lo desconocido y muy diferente a lo que había soñado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/>
          <p:cNvSpPr>
            <a:spLocks noGrp="1"/>
          </p:cNvSpPr>
          <p:nvPr>
            <p:ph type="subTitle" idx="1"/>
          </p:nvPr>
        </p:nvSpPr>
        <p:spPr>
          <a:xfrm>
            <a:off x="615821" y="905069"/>
            <a:ext cx="9853126" cy="525313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es-E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CAMINOS PARA SUPERAR LAS ADVERSIDADES</a:t>
            </a: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 superar los momentos difíciles y afrontar las adversidades de la vida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514350" indent="-51435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 sus pensamientos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514350" indent="-51435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se entregue a la autocompasión y la ira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514350" indent="-51435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Mantenga los valores del amor y del perdón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514350" indent="-51435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Desarrolle la resiliencia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768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794</Words>
  <Application>Microsoft Office PowerPoint</Application>
  <PresentationFormat>Widescreen</PresentationFormat>
  <Paragraphs>50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46</cp:revision>
  <dcterms:created xsi:type="dcterms:W3CDTF">2023-01-29T16:27:09Z</dcterms:created>
  <dcterms:modified xsi:type="dcterms:W3CDTF">2023-02-05T17:41:47Z</dcterms:modified>
</cp:coreProperties>
</file>